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7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gif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791634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688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d9bceb3eb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d9bceb3eb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2022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92db7f478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92db7f478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2663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92db7f478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92db7f478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7990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92db7f47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a92db7f47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077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75982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6889108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3677599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1119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0241049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975714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936335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3723092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683110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91858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062139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0954832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3E8E3618-1991-4088-961B-CE5B2DE79067}" type="datetimeFigureOut">
              <a:rPr lang="en-US" smtClean="0"/>
              <a:t>5/16/2021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3438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110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BLIND SPOT MONITORING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0" y="1568006"/>
            <a:ext cx="2172600" cy="17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UI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7375" y="28070"/>
            <a:ext cx="7115175" cy="5087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3141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u="sng"/>
              <a:t>Approach towards solution</a:t>
            </a:r>
            <a:endParaRPr sz="3100" u="sng"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666103" cy="3416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5050" y="215600"/>
            <a:ext cx="3567250" cy="4712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321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CURRENT STATUS:</a:t>
            </a:r>
            <a:endParaRPr dirty="0"/>
          </a:p>
        </p:txBody>
      </p:sp>
      <p:sp>
        <p:nvSpPr>
          <p:cNvPr id="76" name="Google Shape;76;p16"/>
          <p:cNvSpPr txBox="1"/>
          <p:nvPr/>
        </p:nvSpPr>
        <p:spPr>
          <a:xfrm>
            <a:off x="311700" y="1314809"/>
            <a:ext cx="7828800" cy="13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 dirty="0">
                <a:solidFill>
                  <a:schemeClr val="tx1"/>
                </a:solidFill>
              </a:rPr>
              <a:t>Perception</a:t>
            </a:r>
            <a:endParaRPr sz="2200" dirty="0">
              <a:solidFill>
                <a:schemeClr val="tx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" sz="2000" dirty="0">
                <a:solidFill>
                  <a:schemeClr val="tx1"/>
                </a:solidFill>
              </a:rPr>
              <a:t>Trying out different AI models</a:t>
            </a:r>
            <a:endParaRPr sz="2000" dirty="0">
              <a:solidFill>
                <a:schemeClr val="tx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" sz="2000" dirty="0">
                <a:solidFill>
                  <a:schemeClr val="tx1"/>
                </a:solidFill>
              </a:rPr>
              <a:t> Improving Model evaluation module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311700" y="2701409"/>
            <a:ext cx="5721900" cy="13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 dirty="0">
                <a:solidFill>
                  <a:schemeClr val="tx1"/>
                </a:solidFill>
              </a:rPr>
              <a:t>Alertion : </a:t>
            </a:r>
            <a:endParaRPr sz="2200" dirty="0">
              <a:solidFill>
                <a:schemeClr val="tx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" sz="2000" dirty="0">
                <a:solidFill>
                  <a:schemeClr val="tx1"/>
                </a:solidFill>
              </a:rPr>
              <a:t>UI beta stage reached</a:t>
            </a:r>
            <a:endParaRPr sz="2000" dirty="0">
              <a:solidFill>
                <a:schemeClr val="tx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○"/>
            </a:pPr>
            <a:r>
              <a:rPr lang="en" sz="2000" dirty="0">
                <a:solidFill>
                  <a:schemeClr val="tx1"/>
                </a:solidFill>
              </a:rPr>
              <a:t>Object models to be added</a:t>
            </a:r>
            <a:endParaRPr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2058900"/>
            <a:ext cx="8520600" cy="10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Thank You</a:t>
            </a:r>
            <a:endParaRPr sz="4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</TotalTime>
  <Words>35</Words>
  <Application>Microsoft Office PowerPoint</Application>
  <PresentationFormat>On-screen Show (16:9)</PresentationFormat>
  <Paragraphs>12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Retrospect</vt:lpstr>
      <vt:lpstr>BLIND SPOT MONITORING</vt:lpstr>
      <vt:lpstr>UI DEMO</vt:lpstr>
      <vt:lpstr>Approach towards solution</vt:lpstr>
      <vt:lpstr>CURRENT STATUS: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BLIND SPOT MONITORING</dc:title>
  <cp:lastModifiedBy>Microsoft account</cp:lastModifiedBy>
  <cp:revision>2</cp:revision>
  <dcterms:modified xsi:type="dcterms:W3CDTF">2021-05-15T20:32:23Z</dcterms:modified>
</cp:coreProperties>
</file>